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1" r:id="rId6"/>
    <p:sldId id="260" r:id="rId7"/>
    <p:sldId id="259" r:id="rId8"/>
    <p:sldId id="258" r:id="rId9"/>
    <p:sldId id="270" r:id="rId10"/>
    <p:sldId id="269" r:id="rId11"/>
    <p:sldId id="268" r:id="rId12"/>
    <p:sldId id="267" r:id="rId13"/>
    <p:sldId id="266" r:id="rId14"/>
    <p:sldId id="265" r:id="rId15"/>
    <p:sldId id="275" r:id="rId16"/>
    <p:sldId id="274" r:id="rId17"/>
    <p:sldId id="273" r:id="rId18"/>
    <p:sldId id="272" r:id="rId19"/>
    <p:sldId id="271" r:id="rId20"/>
    <p:sldId id="264" r:id="rId21"/>
    <p:sldId id="280" r:id="rId22"/>
    <p:sldId id="279" r:id="rId23"/>
    <p:sldId id="278" r:id="rId24"/>
    <p:sldId id="277" r:id="rId25"/>
    <p:sldId id="276" r:id="rId26"/>
    <p:sldId id="281" r:id="rId27"/>
    <p:sldId id="284" r:id="rId28"/>
    <p:sldId id="283" r:id="rId29"/>
    <p:sldId id="288" r:id="rId30"/>
    <p:sldId id="287" r:id="rId31"/>
    <p:sldId id="286" r:id="rId32"/>
    <p:sldId id="285" r:id="rId33"/>
    <p:sldId id="282" r:id="rId34"/>
    <p:sldId id="297" r:id="rId35"/>
    <p:sldId id="296" r:id="rId36"/>
    <p:sldId id="295" r:id="rId37"/>
    <p:sldId id="294" r:id="rId38"/>
    <p:sldId id="293" r:id="rId39"/>
    <p:sldId id="292" r:id="rId40"/>
    <p:sldId id="291" r:id="rId41"/>
    <p:sldId id="290" r:id="rId42"/>
    <p:sldId id="289" r:id="rId43"/>
    <p:sldId id="301" r:id="rId44"/>
    <p:sldId id="300" r:id="rId45"/>
    <p:sldId id="299" r:id="rId46"/>
    <p:sldId id="309" r:id="rId47"/>
    <p:sldId id="308" r:id="rId48"/>
    <p:sldId id="307" r:id="rId49"/>
    <p:sldId id="306" r:id="rId50"/>
    <p:sldId id="305" r:id="rId51"/>
    <p:sldId id="304" r:id="rId52"/>
    <p:sldId id="303" r:id="rId53"/>
    <p:sldId id="302" r:id="rId54"/>
    <p:sldId id="314" r:id="rId55"/>
    <p:sldId id="313" r:id="rId56"/>
    <p:sldId id="312" r:id="rId57"/>
    <p:sldId id="311" r:id="rId58"/>
    <p:sldId id="310" r:id="rId59"/>
    <p:sldId id="298" r:id="rId60"/>
    <p:sldId id="320" r:id="rId61"/>
    <p:sldId id="319" r:id="rId62"/>
    <p:sldId id="318" r:id="rId63"/>
    <p:sldId id="317" r:id="rId64"/>
    <p:sldId id="316" r:id="rId65"/>
    <p:sldId id="315" r:id="rId66"/>
    <p:sldId id="323" r:id="rId67"/>
    <p:sldId id="322" r:id="rId68"/>
    <p:sldId id="321" r:id="rId69"/>
    <p:sldId id="331" r:id="rId70"/>
    <p:sldId id="330" r:id="rId71"/>
    <p:sldId id="329" r:id="rId72"/>
    <p:sldId id="328" r:id="rId73"/>
    <p:sldId id="327" r:id="rId74"/>
    <p:sldId id="326" r:id="rId75"/>
    <p:sldId id="325" r:id="rId76"/>
    <p:sldId id="324" r:id="rId77"/>
    <p:sldId id="334" r:id="rId78"/>
    <p:sldId id="333" r:id="rId79"/>
    <p:sldId id="332" r:id="rId80"/>
    <p:sldId id="336" r:id="rId81"/>
    <p:sldId id="335" r:id="rId82"/>
    <p:sldId id="340" r:id="rId83"/>
    <p:sldId id="339" r:id="rId8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apay Zeka Çağına Hazırmısınız?" id="{163734B6-D0AA-43B3-B428-9F0D17A45955}">
          <p14:sldIdLst>
            <p14:sldId id="256"/>
            <p14:sldId id="257"/>
            <p14:sldId id="263"/>
            <p14:sldId id="262"/>
            <p14:sldId id="261"/>
            <p14:sldId id="260"/>
            <p14:sldId id="259"/>
            <p14:sldId id="258"/>
            <p14:sldId id="270"/>
            <p14:sldId id="269"/>
          </p14:sldIdLst>
        </p14:section>
        <p14:section name="Örnek Yapay Zeka Uygulamaları" id="{4B24DC6D-21CA-4B8F-AF77-C35AD1E970A5}">
          <p14:sldIdLst>
            <p14:sldId id="268"/>
            <p14:sldId id="267"/>
            <p14:sldId id="266"/>
            <p14:sldId id="265"/>
            <p14:sldId id="275"/>
            <p14:sldId id="274"/>
            <p14:sldId id="273"/>
          </p14:sldIdLst>
        </p14:section>
        <p14:section name="Görüntü İşleme Temelli Uygulamalar" id="{41792C0F-807C-4F4E-874B-2A398C3DBBDF}">
          <p14:sldIdLst>
            <p14:sldId id="272"/>
            <p14:sldId id="271"/>
            <p14:sldId id="264"/>
            <p14:sldId id="280"/>
            <p14:sldId id="279"/>
            <p14:sldId id="278"/>
            <p14:sldId id="277"/>
            <p14:sldId id="276"/>
            <p14:sldId id="281"/>
            <p14:sldId id="284"/>
            <p14:sldId id="283"/>
            <p14:sldId id="288"/>
            <p14:sldId id="287"/>
            <p14:sldId id="286"/>
          </p14:sldIdLst>
        </p14:section>
        <p14:section name="Yapay Zeka Çağında Hayatta Kalmak" id="{68C806F3-0437-49D7-98A6-E61053AC0C7A}">
          <p14:sldIdLst>
            <p14:sldId id="285"/>
            <p14:sldId id="282"/>
            <p14:sldId id="297"/>
            <p14:sldId id="296"/>
          </p14:sldIdLst>
        </p14:section>
        <p14:section name="ABD Seçimleri ve Veri Bilimi" id="{B0381D3E-FE8F-4181-9A33-D1397AB27C05}">
          <p14:sldIdLst>
            <p14:sldId id="295"/>
            <p14:sldId id="294"/>
            <p14:sldId id="293"/>
            <p14:sldId id="292"/>
            <p14:sldId id="291"/>
            <p14:sldId id="290"/>
            <p14:sldId id="289"/>
            <p14:sldId id="301"/>
            <p14:sldId id="300"/>
          </p14:sldIdLst>
        </p14:section>
        <p14:section name="Veri Bilimi ve Veriden Faydalı Bilgi Çıkarmak" id="{52FFA538-45D3-40D7-8AF3-EB74D71D5FD8}">
          <p14:sldIdLst>
            <p14:sldId id="299"/>
            <p14:sldId id="309"/>
            <p14:sldId id="308"/>
            <p14:sldId id="307"/>
            <p14:sldId id="306"/>
            <p14:sldId id="305"/>
            <p14:sldId id="304"/>
            <p14:sldId id="303"/>
            <p14:sldId id="302"/>
            <p14:sldId id="314"/>
            <p14:sldId id="313"/>
            <p14:sldId id="312"/>
            <p14:sldId id="311"/>
            <p14:sldId id="310"/>
            <p14:sldId id="298"/>
            <p14:sldId id="320"/>
            <p14:sldId id="319"/>
            <p14:sldId id="318"/>
          </p14:sldIdLst>
        </p14:section>
        <p14:section name="CRISP - DM Metodolojisi" id="{F9AC881B-ACD3-4836-A840-EFD1EAF8F849}">
          <p14:sldIdLst>
            <p14:sldId id="317"/>
            <p14:sldId id="316"/>
            <p14:sldId id="315"/>
            <p14:sldId id="323"/>
            <p14:sldId id="322"/>
            <p14:sldId id="321"/>
            <p14:sldId id="331"/>
            <p14:sldId id="330"/>
            <p14:sldId id="329"/>
            <p14:sldId id="328"/>
            <p14:sldId id="327"/>
            <p14:sldId id="326"/>
            <p14:sldId id="325"/>
            <p14:sldId id="324"/>
            <p14:sldId id="334"/>
            <p14:sldId id="333"/>
            <p14:sldId id="332"/>
            <p14:sldId id="336"/>
            <p14:sldId id="335"/>
            <p14:sldId id="340"/>
          </p14:sldIdLst>
        </p14:section>
        <p14:section name="Bölüm Sonu Değerlendirmesi" id="{4F8C848C-71EB-4EE6-86A6-0991B352E197}">
          <p14:sldIdLst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5C8D81-564A-402E-A7B0-5A8B1CE1F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39D01EF-B1A8-4FB0-BA9D-F67BC6BA3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879343-890C-4F74-9459-CFF29BB33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7FDD75-578F-413E-9D1F-2F50CDB65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1E33C1-443F-4D68-8B90-42E4D10E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719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9F2259-6A63-46E4-881A-6A1D5D87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F3618E3-329C-4EAF-838B-53B247990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79BB610-7841-45E4-ADE6-D7ED8EE8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A04C0B-FAB1-4F73-A4F0-AFEEBEB6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D174629-9E0B-4741-ACBF-7F45D045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391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B181707-1B10-41A2-80F8-5B85548F69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57B174E-F87F-494E-9332-D230E49AF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228803-DD54-4134-B9D2-AB20AE7C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0C20CE-EBFB-40F4-8186-AFA83242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6F75FE-3F9D-434F-A400-4A0F8E05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95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F6F5E2-4800-4821-B709-49ABCC0E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0DD030-3114-4D74-A3CE-CE939220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12276E-9143-4B6C-A461-941EEE7F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33BCDF6-919F-4C99-ACBC-8F0F7525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549DA7B-7AD5-450C-B414-9C24221E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100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9CA91A-80D9-43CB-897B-F1CDF3A7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FFBE55-2D94-4BF8-8BAC-D45398A6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B49535B-1EFE-4B90-BBD8-572DEF5DD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6D2512-6590-4673-8DCA-2CEB86C5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3766F9B-AD7E-4E0D-88DC-26D9D64D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429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7D1D12-2027-453E-919F-F98BCF3E0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B07B7D-197E-44E0-B643-BE44D4133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48D131A-9E46-4DA3-8C21-182981C25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D6294E8-952E-4204-B006-5D415665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11A9230-8ABF-43B3-9A38-F4808DDE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9578199-FB88-468A-A389-15E2E02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5787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4B7163-2132-4C13-81A8-68BA50F2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9C53EEF-D4C5-47D1-89E1-19887E85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355AA8F-AC34-40F8-B595-10F2D00E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3509C17-EDCE-4817-8AE1-2D616089A3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DE235A0-B7D5-4125-8C25-2EA00A564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1C801CE-71EC-4367-9CC8-E18DFC3A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295551A-F760-43DE-88D4-1D737C7F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E5117CF-B61A-4B0B-B535-923E1199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13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746A83-5436-4B93-8DB6-20AA0D85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3827A01-59D2-4C19-AD6E-A1EEED291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211F802-9CF9-4C23-A674-CC6C541C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289B203-F51F-4BE4-BD0C-8F3125A1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244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A73D404-B008-45E4-843A-5C41881E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CD57F9C-BEE2-4D4F-B809-7FE62DD2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5E6E59-A0B2-4EBA-9F04-71F864AE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67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5E215C-C074-4DC5-A309-605B724F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F850A5-35F2-41A3-BA33-0491F34E8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F947486-6740-4C79-B4F2-CF7BD8C14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081A104-AA3F-4ABF-A44A-80506B37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51981D-F0C1-4D3B-906A-B0ECDB16E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C716614-1260-41D2-842D-5A5ADB95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028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F3C6DC-CC1C-49C8-BBEB-44790459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F56DEF7-CA66-4882-81BA-77EBCA8C2B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0260292-8320-490C-8471-C6F10CADF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D9F0487-4C88-4581-89B4-00F2482B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9B44ED-E432-42EE-A497-579AF7FE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1BA1ABC-83A6-43E8-99F5-999E45EF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73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FFC90A6-FF45-47E1-B9B4-9C2B8D445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3FF5D2-AAB8-461A-AB78-D63F7CAA1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05D54ED-6B66-4198-A6F2-58C4550B7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DE4F1-2EB2-417E-A26D-961DAAD881E9}" type="datetimeFigureOut">
              <a:rPr lang="tr-TR" smtClean="0"/>
              <a:t>27.08.2020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0AA65B1-522F-483E-B10A-0EA9CC6B6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57561E-335E-4D9F-9F73-FE3A114E3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E1D5-8EAD-4CB6-AD74-36D9AE643B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04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2442851-E6AC-48B5-830F-20B127515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B8BEE66-AA34-42CB-AD16-C4459AA2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3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40E8AA8-2B74-40D6-A4B5-52F8E033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19C67C7-5CE9-4EAA-899E-D498F8C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7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A0D58D4-40A4-4181-A02A-BB21C183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508D904-F185-4D78-9090-F042AE115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8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003EA17-69E2-4678-AB65-E66461426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9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FC22E23-2065-4182-B6CF-D9A02C7F9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4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53AFFA3-1ABC-4C36-94ED-A72F0216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2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A43AC40-C8F2-44EB-A58E-4B05AB88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A8F0D4C-D8A7-4DE5-994D-2725BF6A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8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E2DFAC8-907D-495A-BDEF-9B6753E5B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9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6888F23-AC19-439E-8B90-B31EC245C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91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738EE96-C659-45EE-BDFF-829EDCE5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0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C7377CF-BC13-4648-9549-EA4865B4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CFCD0DD-5C0F-4FB8-8EF5-054D41FB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57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58CEE4E-6A6A-47ED-9428-F3A0AF72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3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2084E0-D52F-43F5-ABF7-5E04467B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53EB29-FC4A-4CBF-A82D-314B7338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B9FCB6B-8AA1-403A-AC74-1D0C8D45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F562E22-B659-4F1D-92EA-977E60C4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8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ED2467D-066E-4B80-A0FD-F8B949DA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7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E84E561-80B3-4E6B-A735-79670AC1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2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1ED81C-AC2E-4EBB-865F-C0DC860D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72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9A03069-4BC4-4338-BE0E-3131AE65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4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0A11F18-C969-498E-A73B-E3CFA96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05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524E7DF-1437-40AA-8259-14CA9A95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2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C836CA6-CF0C-4157-993D-8D441754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C585835-D458-40A2-9736-DFA3E12D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9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B01821B-55AE-4CA4-8F45-44BD232D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3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3B6EA3-25CF-4C0D-B415-A520B1737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2212D7-15B3-4AB5-A5CC-0FC86325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9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89D314-0FA7-4510-BD15-59084308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55D0AE5-9EE9-435D-B71F-2562C82E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7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A21C1D3-D0E7-4864-8776-2370255D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8481548-F6E1-4E23-8A43-FB119B8A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4D8FAE5-F178-4D1A-9900-6045E11D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63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DF3B9B8-B4FF-44FD-AF9F-74470E8B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8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7BE6A57-13A5-44B5-9776-1105FF90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3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EE44AA7-E414-4DCA-BD10-930DA744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0403E97-12B2-4D3D-85B0-96E5B5B87C01}"/>
              </a:ext>
            </a:extLst>
          </p:cNvPr>
          <p:cNvSpPr txBox="1"/>
          <p:nvPr/>
        </p:nvSpPr>
        <p:spPr>
          <a:xfrm>
            <a:off x="2305878" y="1643270"/>
            <a:ext cx="372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Veri'den</a:t>
            </a:r>
            <a:r>
              <a:rPr lang="tr-TR" dirty="0"/>
              <a:t> faydalı bilgi çıkarma sürecidir.</a:t>
            </a:r>
          </a:p>
        </p:txBody>
      </p:sp>
    </p:spTree>
    <p:extLst>
      <p:ext uri="{BB962C8B-B14F-4D97-AF65-F5344CB8AC3E}">
        <p14:creationId xmlns:p14="http://schemas.microsoft.com/office/powerpoint/2010/main" val="410064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52EC56-5491-49C6-B792-560A6AD6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1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AE4DB52-3F10-4FBC-86C5-467E9C85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4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7F267CC-746E-4907-90C1-554EB736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17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0CE95B6-9F42-40FF-8EB5-382E1366A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D07080-16E5-4FC4-BAFC-40585169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51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7575C7B-4D16-480D-91EC-EE7D5D9A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7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C99B19A-568A-4790-8FD6-EAAB3400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84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A92A476-1BE0-4E42-BBBE-C2E7F93C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89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C16AD5-6E64-4676-9CFB-92043F98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DF81A01-0AA3-48C7-998A-2C17DC54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12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2C933E6-F870-4775-BC33-1CF249E21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90F0387-F296-4E9C-B557-B9F875494EC8}"/>
              </a:ext>
            </a:extLst>
          </p:cNvPr>
          <p:cNvSpPr txBox="1"/>
          <p:nvPr/>
        </p:nvSpPr>
        <p:spPr>
          <a:xfrm>
            <a:off x="3452191" y="914400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YILLARA GÖRE BİR ÜRÜNÜN SATIŞI</a:t>
            </a:r>
          </a:p>
        </p:txBody>
      </p:sp>
    </p:spTree>
    <p:extLst>
      <p:ext uri="{BB962C8B-B14F-4D97-AF65-F5344CB8AC3E}">
        <p14:creationId xmlns:p14="http://schemas.microsoft.com/office/powerpoint/2010/main" val="2695802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8BE4848-FAF3-484B-A8AC-47C407B0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657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A2CFE6-99FE-49D2-9349-74B000FE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134F448-B552-4D6F-BE49-FF2AB48E1C70}"/>
              </a:ext>
            </a:extLst>
          </p:cNvPr>
          <p:cNvSpPr txBox="1"/>
          <p:nvPr/>
        </p:nvSpPr>
        <p:spPr>
          <a:xfrm>
            <a:off x="4227443" y="861391"/>
            <a:ext cx="413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ÜRÜN SATIŞINDAKİ DÜŞÜŞ NEDEN OLMUŞ</a:t>
            </a:r>
          </a:p>
        </p:txBody>
      </p:sp>
    </p:spTree>
    <p:extLst>
      <p:ext uri="{BB962C8B-B14F-4D97-AF65-F5344CB8AC3E}">
        <p14:creationId xmlns:p14="http://schemas.microsoft.com/office/powerpoint/2010/main" val="140471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48E3D31-A698-4F03-BC72-E49CC7B4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84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853308C-E0A3-41B2-9E05-4B6CC551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F10E8C5-A3E7-484A-BF41-334E4624D75C}"/>
              </a:ext>
            </a:extLst>
          </p:cNvPr>
          <p:cNvSpPr txBox="1"/>
          <p:nvPr/>
        </p:nvSpPr>
        <p:spPr>
          <a:xfrm>
            <a:off x="1484244" y="1166191"/>
            <a:ext cx="962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ÖNÜMÜZDEKİ EYLÜL EKİM KASIM AYLARINDAKİ SATIŞ NE OLACAK</a:t>
            </a:r>
          </a:p>
          <a:p>
            <a:r>
              <a:rPr lang="tr-TR" dirty="0"/>
              <a:t>istatistiksel modellemeler, </a:t>
            </a:r>
            <a:r>
              <a:rPr lang="tr-TR" dirty="0" err="1"/>
              <a:t>ekonomometrik</a:t>
            </a:r>
            <a:r>
              <a:rPr lang="tr-TR" dirty="0"/>
              <a:t> modellemeler, makine öğrenmesi modellemeleri kullanılır</a:t>
            </a:r>
          </a:p>
        </p:txBody>
      </p:sp>
    </p:spTree>
    <p:extLst>
      <p:ext uri="{BB962C8B-B14F-4D97-AF65-F5344CB8AC3E}">
        <p14:creationId xmlns:p14="http://schemas.microsoft.com/office/powerpoint/2010/main" val="219721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18DA3DB-A418-448B-9D78-EBCD5CA2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2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282EE75-6941-4D72-AD36-E11CF336E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9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E082560-E2EC-450B-86FE-5D3CAF49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8FB1850-D45C-4ECE-AF87-BC3D48209403}"/>
              </a:ext>
            </a:extLst>
          </p:cNvPr>
          <p:cNvSpPr txBox="1"/>
          <p:nvPr/>
        </p:nvSpPr>
        <p:spPr>
          <a:xfrm>
            <a:off x="2239617" y="1524000"/>
            <a:ext cx="368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İLERİYE YÖNELİK TAHMİNLER YAPILDI.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3073773-287A-4808-853A-426C2BD18DF6}"/>
              </a:ext>
            </a:extLst>
          </p:cNvPr>
          <p:cNvSpPr txBox="1"/>
          <p:nvPr/>
        </p:nvSpPr>
        <p:spPr>
          <a:xfrm>
            <a:off x="7805530" y="4916557"/>
            <a:ext cx="380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 YAPARSAM BU GELİRLER ARTAR ???</a:t>
            </a:r>
          </a:p>
        </p:txBody>
      </p:sp>
    </p:spTree>
    <p:extLst>
      <p:ext uri="{BB962C8B-B14F-4D97-AF65-F5344CB8AC3E}">
        <p14:creationId xmlns:p14="http://schemas.microsoft.com/office/powerpoint/2010/main" val="3232647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7E715E3-F7F4-4E48-BC19-845B8D58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9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8B0ECB8-37C8-4169-81CA-482FF7BB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5B66BB6-99F3-420D-BADC-88EE5FA3F5E0}"/>
              </a:ext>
            </a:extLst>
          </p:cNvPr>
          <p:cNvSpPr txBox="1"/>
          <p:nvPr/>
        </p:nvSpPr>
        <p:spPr>
          <a:xfrm>
            <a:off x="543339" y="1086678"/>
            <a:ext cx="4254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SIFIRDAN ÜRÜN GELİŞTİRME</a:t>
            </a:r>
          </a:p>
          <a:p>
            <a:r>
              <a:rPr lang="tr-TR" dirty="0"/>
              <a:t>VERİ BİLİMİ SÜREÇLERİNİN MODELLENMESİ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9B1B460-1E53-473E-BF7D-2C21E1FAAC38}"/>
              </a:ext>
            </a:extLst>
          </p:cNvPr>
          <p:cNvSpPr txBox="1"/>
          <p:nvPr/>
        </p:nvSpPr>
        <p:spPr>
          <a:xfrm flipH="1">
            <a:off x="7427180" y="1205948"/>
            <a:ext cx="3963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VERİ BİLİMİ SÜREÇLERİNİN İŞ DÜNYASINDAKİ ELE ALINIŞ SÜREÇERİNİ İFADE EDER</a:t>
            </a:r>
          </a:p>
        </p:txBody>
      </p:sp>
    </p:spTree>
    <p:extLst>
      <p:ext uri="{BB962C8B-B14F-4D97-AF65-F5344CB8AC3E}">
        <p14:creationId xmlns:p14="http://schemas.microsoft.com/office/powerpoint/2010/main" val="41962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6C80B1B-516D-4B5D-B4DD-D88E6C84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3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87163C6-5827-4143-AE5E-1AAFAA40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4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D937FE4-CE65-4170-86D3-1D45661C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10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7B584E8-B820-4D2B-BC70-E3A9FBE0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4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4369B8-7F7C-4B0B-8346-7231C77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37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743888-B2A8-4A42-B101-DE8EDED5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0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F447895-ABCA-4D25-ADC5-D7779DE70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83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1AB375F-9CEA-4CAB-8C6B-17A3C8B6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36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32AF9B-132F-4F49-AADC-B3416C86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35906CF1-1A5D-40E5-9BDA-C7D3D6794537}"/>
              </a:ext>
            </a:extLst>
          </p:cNvPr>
          <p:cNvSpPr txBox="1"/>
          <p:nvPr/>
        </p:nvSpPr>
        <p:spPr>
          <a:xfrm>
            <a:off x="4678017" y="1046922"/>
            <a:ext cx="449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SARI İLE İŞARETLİ VERİLER BOZUK VERİLERDİR.</a:t>
            </a:r>
          </a:p>
        </p:txBody>
      </p:sp>
    </p:spTree>
    <p:extLst>
      <p:ext uri="{BB962C8B-B14F-4D97-AF65-F5344CB8AC3E}">
        <p14:creationId xmlns:p14="http://schemas.microsoft.com/office/powerpoint/2010/main" val="1370854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9924787-B719-47EA-8F47-CCC1DED7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9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CE7BCCB-E62F-451E-8A54-762FCFD9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EC69D5C-0180-464F-B704-F86A5C68E47B}"/>
              </a:ext>
            </a:extLst>
          </p:cNvPr>
          <p:cNvSpPr txBox="1"/>
          <p:nvPr/>
        </p:nvSpPr>
        <p:spPr>
          <a:xfrm>
            <a:off x="4823791" y="1166191"/>
            <a:ext cx="521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 (beta) -&gt; Veri setinin içerisinden öğrenilen katsayılar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2A596FD-21D9-4016-8264-F49ED347231B}"/>
              </a:ext>
            </a:extLst>
          </p:cNvPr>
          <p:cNvSpPr txBox="1"/>
          <p:nvPr/>
        </p:nvSpPr>
        <p:spPr>
          <a:xfrm>
            <a:off x="5353878" y="5691809"/>
            <a:ext cx="373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Doğrusal regresyon modeline örnektir.</a:t>
            </a:r>
          </a:p>
        </p:txBody>
      </p:sp>
    </p:spTree>
    <p:extLst>
      <p:ext uri="{BB962C8B-B14F-4D97-AF65-F5344CB8AC3E}">
        <p14:creationId xmlns:p14="http://schemas.microsoft.com/office/powerpoint/2010/main" val="419492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B875A64-0A98-4F5F-BD45-261220ECD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B45E712-A30F-43CD-95CD-BF46A5085245}"/>
              </a:ext>
            </a:extLst>
          </p:cNvPr>
          <p:cNvSpPr txBox="1"/>
          <p:nvPr/>
        </p:nvSpPr>
        <p:spPr>
          <a:xfrm>
            <a:off x="4943060" y="1868557"/>
            <a:ext cx="5955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-, + ifadeleri fiyatı etkileyen faktörlerin yönünü belirtmektedir.</a:t>
            </a:r>
          </a:p>
          <a:p>
            <a:r>
              <a:rPr lang="tr-TR" dirty="0"/>
              <a:t>Azaltır, Arttırır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Kırmızı değerler ise şiddeti ifade eder.</a:t>
            </a:r>
          </a:p>
        </p:txBody>
      </p:sp>
    </p:spTree>
    <p:extLst>
      <p:ext uri="{BB962C8B-B14F-4D97-AF65-F5344CB8AC3E}">
        <p14:creationId xmlns:p14="http://schemas.microsoft.com/office/powerpoint/2010/main" val="1964870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852175D-399F-4031-A5CD-BDD8F2FA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31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8CD9645-B9F2-48D4-8B30-86E6E9A5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595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C7CB71-90D0-4DC6-9B34-C551402E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67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29A6894-74AC-4617-8ED9-FCF85841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381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7E3CE70-35B8-45C2-8BDD-06A829DA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3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EAA68D-0726-4F91-A8C7-121404308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2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745238-6A27-43E3-8E48-E67C1B56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AE1B1E3-D09C-4168-8FAB-225E3E6DF89A}"/>
              </a:ext>
            </a:extLst>
          </p:cNvPr>
          <p:cNvSpPr txBox="1"/>
          <p:nvPr/>
        </p:nvSpPr>
        <p:spPr>
          <a:xfrm>
            <a:off x="914400" y="5857461"/>
            <a:ext cx="10866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KARŞILAŞTIRMA (BAŞARI DÜZEYİ ) İYİ DEĞİLSE ÖNCEKİ ADIMLARDA ÇEŞİTLİ İŞLEMLER YAPILARAK BAŞARI ARTTIRILMAYA ÇALIŞILIR.</a:t>
            </a:r>
          </a:p>
        </p:txBody>
      </p:sp>
    </p:spTree>
    <p:extLst>
      <p:ext uri="{BB962C8B-B14F-4D97-AF65-F5344CB8AC3E}">
        <p14:creationId xmlns:p14="http://schemas.microsoft.com/office/powerpoint/2010/main" val="20156340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B11BA29-2783-4A0B-9032-5BC075B3C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41CBCF6-7C1C-4E1C-A323-0090332B3298}"/>
              </a:ext>
            </a:extLst>
          </p:cNvPr>
          <p:cNvSpPr txBox="1"/>
          <p:nvPr/>
        </p:nvSpPr>
        <p:spPr>
          <a:xfrm>
            <a:off x="4161183" y="1033670"/>
            <a:ext cx="2761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VEB SİTESİNE EKLEME,</a:t>
            </a:r>
          </a:p>
          <a:p>
            <a:r>
              <a:rPr lang="tr-TR" dirty="0"/>
              <a:t>RAPOR,</a:t>
            </a:r>
          </a:p>
          <a:p>
            <a:r>
              <a:rPr lang="tr-TR" dirty="0"/>
              <a:t>EXCEL TABLOSU,</a:t>
            </a:r>
          </a:p>
          <a:p>
            <a:r>
              <a:rPr lang="tr-TR" dirty="0"/>
              <a:t>MYSQL TABLOSU</a:t>
            </a:r>
          </a:p>
          <a:p>
            <a:r>
              <a:rPr lang="tr-TR" dirty="0"/>
              <a:t>ŞEKLİNDE GERÇEKLEŞEBİLİR</a:t>
            </a:r>
          </a:p>
        </p:txBody>
      </p:sp>
    </p:spTree>
    <p:extLst>
      <p:ext uri="{BB962C8B-B14F-4D97-AF65-F5344CB8AC3E}">
        <p14:creationId xmlns:p14="http://schemas.microsoft.com/office/powerpoint/2010/main" val="1217722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CCDFE92-8980-4381-9EAD-A6E9EADA8ACC}"/>
              </a:ext>
            </a:extLst>
          </p:cNvPr>
          <p:cNvSpPr txBox="1"/>
          <p:nvPr/>
        </p:nvSpPr>
        <p:spPr>
          <a:xfrm>
            <a:off x="1272209" y="1073426"/>
            <a:ext cx="86714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HAZIRLANAN BU PROJEYE</a:t>
            </a:r>
          </a:p>
          <a:p>
            <a:endParaRPr lang="tr-TR" dirty="0"/>
          </a:p>
          <a:p>
            <a:r>
              <a:rPr lang="tr-TR" dirty="0"/>
              <a:t>VERİ BİLİMCİ ( BİZ ) : Veri Bilimi Projesi olarak isimlendiririz.</a:t>
            </a:r>
          </a:p>
          <a:p>
            <a:r>
              <a:rPr lang="tr-TR" dirty="0"/>
              <a:t>YÖNETİCİ VE TAKIM ARKADAŞLARI İLE KONUŞURKEN : Makine öğrenmesi işi olarak ele alırız</a:t>
            </a:r>
          </a:p>
          <a:p>
            <a:r>
              <a:rPr lang="tr-TR" dirty="0"/>
              <a:t>CEO – GENEL MÜDÜR YARDIMCISI : Yapay Zeka olarak ifade ederler.</a:t>
            </a:r>
          </a:p>
          <a:p>
            <a:endParaRPr lang="tr-TR" dirty="0"/>
          </a:p>
          <a:p>
            <a:r>
              <a:rPr lang="tr-TR" dirty="0"/>
              <a:t>Tipik bir </a:t>
            </a:r>
            <a:r>
              <a:rPr lang="tr-TR" dirty="0" err="1"/>
              <a:t>veribilimi</a:t>
            </a:r>
            <a:r>
              <a:rPr lang="tr-TR" dirty="0"/>
              <a:t> projesi 6 ( altı ) ay sürer.</a:t>
            </a:r>
          </a:p>
        </p:txBody>
      </p:sp>
    </p:spTree>
    <p:extLst>
      <p:ext uri="{BB962C8B-B14F-4D97-AF65-F5344CB8AC3E}">
        <p14:creationId xmlns:p14="http://schemas.microsoft.com/office/powerpoint/2010/main" val="978364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40912AD-1CD1-4636-A936-6385D355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8279A18-6398-45B0-987F-405E8C24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4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183</Words>
  <Application>Microsoft Office PowerPoint</Application>
  <PresentationFormat>Geniş ekran</PresentationFormat>
  <Paragraphs>31</Paragraphs>
  <Slides>83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15</cp:revision>
  <dcterms:created xsi:type="dcterms:W3CDTF">2020-08-27T14:40:43Z</dcterms:created>
  <dcterms:modified xsi:type="dcterms:W3CDTF">2020-08-27T16:54:22Z</dcterms:modified>
</cp:coreProperties>
</file>